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0" r:id="rId6"/>
  </p:sldIdLst>
  <p:sldSz cx="18288000" cy="10287000"/>
  <p:notesSz cx="6858000" cy="9144000"/>
  <p:embeddedFontLst>
    <p:embeddedFont>
      <p:font typeface="Arial Bold" panose="020B0704020202020204" pitchFamily="3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38AED-3875-B5A4-9183-BB1FADD93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D8594-1553-517D-3211-66A70FA43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462D-198B-4981-96FE-0A8DDF705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3EF7-BDDE-436C-84F7-D1AB87E971D6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FD577-F7F6-3D59-4A14-466F763D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A487-60B0-7635-C6AF-3F8EEF3D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2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AD02-661A-0469-AEFA-3486EE5D9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CD03B9-0EB1-288A-3DA3-AEC288D63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CB920-B91B-0446-A34C-CC2880E1C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8FC6F-0179-4875-8F02-E8824CC8E899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F7914-7715-EF81-D275-CE5C321C1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F4AA5-6087-1C48-23C5-EF786E956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0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BFCE3-7B0A-40BB-3E62-A534CB6BFC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57B98-5605-126E-E227-029274D36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53AC4-846A-B52D-B333-52BC2A25A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D081-0B08-4845-A76F-DEDC1B124A15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AE6536-1260-7189-1CD0-F14F3A83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15932-6108-4400-0DFA-C87001EE6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7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13A2-E3CA-510E-6AE6-14AA3647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4D55A-161B-A211-8BA3-3EB1C2F2D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EAB20-EBF4-0826-3027-CE8E674AA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51A6-07BF-44D4-B560-BA8B889D61FD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1960-5640-E032-FFE6-07F97885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9D83A-7893-DD14-9B3A-6B163ADF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A92BC-8314-F0D1-06AE-5D1EB9297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FE03D-5276-4905-4385-37FFFC6AE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6426-5DE4-F53F-9404-8352B65E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48EFF-CD48-4393-9F0B-EF39330C5826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F7D09-020D-2A35-4567-8792BD61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5E4C-2454-1838-6312-8ADA7973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9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CCDB8-7618-8719-AAF8-841C82C5B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CE04C-038C-1474-8672-077D74A82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68A82-8A68-7F86-287B-A1E1CC71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3A4101-64BB-E6DE-4978-DC5729E0D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04B1E-1CD1-41EF-B104-1F85887EB3A3}" type="datetime1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15D52-0FAC-C964-4B39-5CCA9B0A0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3F091-9C68-7E75-4878-191E4C70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0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4559-0DA7-6A7B-B5DB-75FC26B3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02E38-449B-C742-324F-55F743445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EF1F4-D6DF-A56E-BDF9-98F1376E9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566B44-989C-E141-B0EF-D28FC9412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6A1E0-8A65-8FE1-D6B5-FFFE8DAE7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64201-3571-8787-5491-50027174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F652-D2BB-4A40-BFA3-CEFDED47D416}" type="datetime1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21F124-A143-8644-B614-D64D28F6A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BE9432-659E-EAD2-3C03-8523831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2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233C0-4726-F7F8-22E1-D022F88D8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180AEF-3D3E-0DFF-125F-12B84D352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EBAB-EF64-4A4E-BDB1-03FE29953D63}" type="datetime1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86F56-CFC6-AF09-F721-61070E9E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FC665-8937-718D-328D-0D4AA8BE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71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4D36B3-C38C-A3E5-4027-90EE1C85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8AEF-919E-41BD-A236-282737986DCF}" type="datetime1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7A2BB1-02C7-54CD-19AB-D68717F7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A640-AEC8-CAEA-5D6A-4F88F64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868400" y="9550979"/>
            <a:ext cx="4114800" cy="5476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DED8-2894-F6D2-30BE-231AD69F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F71DF-B6EE-EE65-551F-1D8098D1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237A8-5BCA-6EFE-37EF-25149D758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2EF73-4681-0005-13D5-D3290831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B3CF9-1A1E-4933-A0F3-4DC246DBB4FA}" type="datetime1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6692E-02FC-938B-D1D8-D78FB737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B428D-7AED-3BD3-44B1-2881DA1C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DB5F-ED3C-F8EC-3268-37E0771B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5285E-B731-691B-4BEE-F665D1AF6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A9332-5BB4-561A-5445-C3852AFB9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911E4-F12D-9989-1A12-FA3F97A4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287B-27EA-4F4D-9C11-B62486028067}" type="datetime1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48260-BA0F-CE4B-1D17-CC8BD5BF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F5D58-CC01-701E-6001-A9B75845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6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B9736-9103-B8DE-ED3A-1D2555A9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346D9-85B5-CB9E-2FB1-27BC965B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36983-8152-05F1-A159-FFC33EBDF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C5521-A20F-442A-9189-9BC18AF61600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193EF-536F-921D-0A05-AC75558AD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686B-7DDD-D9A3-1F78-FD40A2B47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4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6916400" y="8299154"/>
            <a:ext cx="1097400" cy="82291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r">
              <a:lnSpc>
                <a:spcPts val="2400"/>
              </a:lnSpc>
            </a:pPr>
            <a:endParaRPr lang="en-US" sz="2000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C0F7D35-54C0-6601-FD93-91241191B6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375DE09-542F-7EEB-C678-46ECDA177D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CCD6DD-CC7B-4DD7-5121-220BFE9EDE88}"/>
              </a:ext>
            </a:extLst>
          </p:cNvPr>
          <p:cNvGrpSpPr/>
          <p:nvPr/>
        </p:nvGrpSpPr>
        <p:grpSpPr>
          <a:xfrm>
            <a:off x="1138750" y="2511576"/>
            <a:ext cx="9299889" cy="1531771"/>
            <a:chOff x="1138750" y="2511576"/>
            <a:chExt cx="9299889" cy="1531771"/>
          </a:xfrm>
        </p:grpSpPr>
        <p:grpSp>
          <p:nvGrpSpPr>
            <p:cNvPr id="3" name="Group 3"/>
            <p:cNvGrpSpPr/>
            <p:nvPr/>
          </p:nvGrpSpPr>
          <p:grpSpPr>
            <a:xfrm>
              <a:off x="2471800" y="2693318"/>
              <a:ext cx="7966839" cy="828400"/>
              <a:chOff x="0" y="-158133"/>
              <a:chExt cx="10622452" cy="110453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0554400" cy="946400"/>
              </a:xfrm>
              <a:custGeom>
                <a:avLst/>
                <a:gdLst/>
                <a:ahLst/>
                <a:cxnLst/>
                <a:rect l="l" t="t" r="r" b="b"/>
                <a:pathLst>
                  <a:path w="10554400" h="946400">
                    <a:moveTo>
                      <a:pt x="0" y="0"/>
                    </a:moveTo>
                    <a:lnTo>
                      <a:pt x="10554400" y="0"/>
                    </a:lnTo>
                    <a:lnTo>
                      <a:pt x="10554400" y="946400"/>
                    </a:lnTo>
                    <a:lnTo>
                      <a:pt x="0" y="9464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68052" y="-158133"/>
                <a:ext cx="10554400" cy="1013075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079"/>
                  </a:lnSpc>
                </a:pPr>
                <a:r>
                  <a:rPr lang="en-US" sz="3400" b="1" dirty="0">
                    <a:solidFill>
                      <a:srgbClr val="434343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Background/Motivation</a:t>
                </a:r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2563225" y="3396772"/>
              <a:ext cx="7732950" cy="64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Describe here the topic of the section</a:t>
              </a:r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138750" y="2511576"/>
              <a:ext cx="1540200" cy="1081200"/>
              <a:chOff x="0" y="0"/>
              <a:chExt cx="2053600" cy="14416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053600" cy="1441600"/>
              </a:xfrm>
              <a:custGeom>
                <a:avLst/>
                <a:gdLst/>
                <a:ahLst/>
                <a:cxnLst/>
                <a:rect l="l" t="t" r="r" b="b"/>
                <a:pathLst>
                  <a:path w="2053600" h="1441600">
                    <a:moveTo>
                      <a:pt x="0" y="0"/>
                    </a:moveTo>
                    <a:lnTo>
                      <a:pt x="2053600" y="0"/>
                    </a:lnTo>
                    <a:lnTo>
                      <a:pt x="2053600" y="1441600"/>
                    </a:lnTo>
                    <a:lnTo>
                      <a:pt x="0" y="14416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95250"/>
                <a:ext cx="2053600" cy="1536850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5759"/>
                  </a:lnSpc>
                </a:pPr>
                <a:r>
                  <a:rPr lang="en-US" sz="4800" b="1" dirty="0">
                    <a:solidFill>
                      <a:srgbClr val="999999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01.</a:t>
                </a:r>
              </a:p>
            </p:txBody>
          </p:sp>
        </p:grpSp>
      </p:grpSp>
      <p:sp>
        <p:nvSpPr>
          <p:cNvPr id="15" name="Freeform 15"/>
          <p:cNvSpPr/>
          <p:nvPr/>
        </p:nvSpPr>
        <p:spPr>
          <a:xfrm>
            <a:off x="1138750" y="3883176"/>
            <a:ext cx="1540200" cy="1081200"/>
          </a:xfrm>
          <a:custGeom>
            <a:avLst/>
            <a:gdLst/>
            <a:ahLst/>
            <a:cxnLst/>
            <a:rect l="l" t="t" r="r" b="b"/>
            <a:pathLst>
              <a:path w="2053600" h="1441600">
                <a:moveTo>
                  <a:pt x="0" y="0"/>
                </a:moveTo>
                <a:lnTo>
                  <a:pt x="2053600" y="0"/>
                </a:lnTo>
                <a:lnTo>
                  <a:pt x="2053600" y="1441600"/>
                </a:lnTo>
                <a:lnTo>
                  <a:pt x="0" y="1441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6944916" y="9326434"/>
            <a:ext cx="1097400" cy="787200"/>
          </a:xfrm>
          <a:custGeom>
            <a:avLst/>
            <a:gdLst/>
            <a:ahLst/>
            <a:cxnLst/>
            <a:rect l="l" t="t" r="r" b="b"/>
            <a:pathLst>
              <a:path w="1463200" h="1049600">
                <a:moveTo>
                  <a:pt x="0" y="0"/>
                </a:moveTo>
                <a:lnTo>
                  <a:pt x="1463200" y="0"/>
                </a:lnTo>
                <a:lnTo>
                  <a:pt x="1463200" y="1049600"/>
                </a:lnTo>
                <a:lnTo>
                  <a:pt x="0" y="1049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714825" y="867175"/>
            <a:ext cx="7951287" cy="96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Content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80A8FCFB-FA09-1775-1324-DC234C67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B8F6FE-D847-34F4-F8BD-958E5A60C1FC}"/>
              </a:ext>
            </a:extLst>
          </p:cNvPr>
          <p:cNvGrpSpPr/>
          <p:nvPr/>
        </p:nvGrpSpPr>
        <p:grpSpPr>
          <a:xfrm>
            <a:off x="1145677" y="4048186"/>
            <a:ext cx="9299889" cy="1531771"/>
            <a:chOff x="1138750" y="2511576"/>
            <a:chExt cx="9299889" cy="1531771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C7E86D4C-4977-0FA7-7E9F-05AAD6DE3224}"/>
                </a:ext>
              </a:extLst>
            </p:cNvPr>
            <p:cNvGrpSpPr/>
            <p:nvPr/>
          </p:nvGrpSpPr>
          <p:grpSpPr>
            <a:xfrm>
              <a:off x="2471800" y="2693318"/>
              <a:ext cx="7966839" cy="828400"/>
              <a:chOff x="0" y="-158133"/>
              <a:chExt cx="10622452" cy="1104533"/>
            </a:xfrm>
          </p:grpSpPr>
          <p:sp>
            <p:nvSpPr>
              <p:cNvPr id="40" name="Freeform 4">
                <a:extLst>
                  <a:ext uri="{FF2B5EF4-FFF2-40B4-BE49-F238E27FC236}">
                    <a16:creationId xmlns:a16="http://schemas.microsoft.com/office/drawing/2014/main" id="{44A37A4F-46C9-32BA-5EFF-FAAFD9FCC82E}"/>
                  </a:ext>
                </a:extLst>
              </p:cNvPr>
              <p:cNvSpPr/>
              <p:nvPr/>
            </p:nvSpPr>
            <p:spPr>
              <a:xfrm>
                <a:off x="0" y="0"/>
                <a:ext cx="10554400" cy="946400"/>
              </a:xfrm>
              <a:custGeom>
                <a:avLst/>
                <a:gdLst/>
                <a:ahLst/>
                <a:cxnLst/>
                <a:rect l="l" t="t" r="r" b="b"/>
                <a:pathLst>
                  <a:path w="10554400" h="946400">
                    <a:moveTo>
                      <a:pt x="0" y="0"/>
                    </a:moveTo>
                    <a:lnTo>
                      <a:pt x="10554400" y="0"/>
                    </a:lnTo>
                    <a:lnTo>
                      <a:pt x="10554400" y="946400"/>
                    </a:lnTo>
                    <a:lnTo>
                      <a:pt x="0" y="9464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5">
                <a:extLst>
                  <a:ext uri="{FF2B5EF4-FFF2-40B4-BE49-F238E27FC236}">
                    <a16:creationId xmlns:a16="http://schemas.microsoft.com/office/drawing/2014/main" id="{C17ED265-C3B3-86CD-E983-138DFF9E11E5}"/>
                  </a:ext>
                </a:extLst>
              </p:cNvPr>
              <p:cNvSpPr txBox="1"/>
              <p:nvPr/>
            </p:nvSpPr>
            <p:spPr>
              <a:xfrm>
                <a:off x="68052" y="-158133"/>
                <a:ext cx="10554400" cy="1013075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079"/>
                  </a:lnSpc>
                </a:pPr>
                <a:r>
                  <a:rPr lang="en-US" sz="3400" b="1" dirty="0">
                    <a:solidFill>
                      <a:srgbClr val="434343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Data and Methods</a:t>
                </a:r>
              </a:p>
            </p:txBody>
          </p:sp>
        </p:grpSp>
        <p:sp>
          <p:nvSpPr>
            <p:cNvPr id="36" name="TextBox 6">
              <a:extLst>
                <a:ext uri="{FF2B5EF4-FFF2-40B4-BE49-F238E27FC236}">
                  <a16:creationId xmlns:a16="http://schemas.microsoft.com/office/drawing/2014/main" id="{10EF5CE3-F4A7-C6C1-8606-206416467C4D}"/>
                </a:ext>
              </a:extLst>
            </p:cNvPr>
            <p:cNvSpPr txBox="1"/>
            <p:nvPr/>
          </p:nvSpPr>
          <p:spPr>
            <a:xfrm>
              <a:off x="2563225" y="3396772"/>
              <a:ext cx="7732950" cy="64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Describe here the topic of the section</a:t>
              </a:r>
            </a:p>
          </p:txBody>
        </p:sp>
        <p:grpSp>
          <p:nvGrpSpPr>
            <p:cNvPr id="37" name="Group 7">
              <a:extLst>
                <a:ext uri="{FF2B5EF4-FFF2-40B4-BE49-F238E27FC236}">
                  <a16:creationId xmlns:a16="http://schemas.microsoft.com/office/drawing/2014/main" id="{C86563A2-2C1B-6119-C1E4-4795E1763CD0}"/>
                </a:ext>
              </a:extLst>
            </p:cNvPr>
            <p:cNvGrpSpPr/>
            <p:nvPr/>
          </p:nvGrpSpPr>
          <p:grpSpPr>
            <a:xfrm>
              <a:off x="1138750" y="2511576"/>
              <a:ext cx="1540200" cy="1081200"/>
              <a:chOff x="0" y="0"/>
              <a:chExt cx="2053600" cy="1441600"/>
            </a:xfrm>
          </p:grpSpPr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4C4EDDF6-57DF-33C6-029F-7BB102633384}"/>
                  </a:ext>
                </a:extLst>
              </p:cNvPr>
              <p:cNvSpPr/>
              <p:nvPr/>
            </p:nvSpPr>
            <p:spPr>
              <a:xfrm>
                <a:off x="0" y="0"/>
                <a:ext cx="2053600" cy="1441600"/>
              </a:xfrm>
              <a:custGeom>
                <a:avLst/>
                <a:gdLst/>
                <a:ahLst/>
                <a:cxnLst/>
                <a:rect l="l" t="t" r="r" b="b"/>
                <a:pathLst>
                  <a:path w="2053600" h="1441600">
                    <a:moveTo>
                      <a:pt x="0" y="0"/>
                    </a:moveTo>
                    <a:lnTo>
                      <a:pt x="2053600" y="0"/>
                    </a:lnTo>
                    <a:lnTo>
                      <a:pt x="2053600" y="1441600"/>
                    </a:lnTo>
                    <a:lnTo>
                      <a:pt x="0" y="14416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TextBox 9">
                <a:extLst>
                  <a:ext uri="{FF2B5EF4-FFF2-40B4-BE49-F238E27FC236}">
                    <a16:creationId xmlns:a16="http://schemas.microsoft.com/office/drawing/2014/main" id="{BE40E6F7-6D1A-F376-64E8-7A1AC978FAA1}"/>
                  </a:ext>
                </a:extLst>
              </p:cNvPr>
              <p:cNvSpPr txBox="1"/>
              <p:nvPr/>
            </p:nvSpPr>
            <p:spPr>
              <a:xfrm>
                <a:off x="0" y="-95250"/>
                <a:ext cx="2053600" cy="1536850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5759"/>
                  </a:lnSpc>
                </a:pPr>
                <a:r>
                  <a:rPr lang="en-US" sz="4800" b="1" dirty="0">
                    <a:solidFill>
                      <a:srgbClr val="999999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02.</a:t>
                </a:r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92E1A29-46C9-D8C0-8411-B70AC18E2627}"/>
              </a:ext>
            </a:extLst>
          </p:cNvPr>
          <p:cNvGrpSpPr/>
          <p:nvPr/>
        </p:nvGrpSpPr>
        <p:grpSpPr>
          <a:xfrm>
            <a:off x="1087711" y="5565421"/>
            <a:ext cx="9299889" cy="1531771"/>
            <a:chOff x="1138750" y="2511576"/>
            <a:chExt cx="9299889" cy="1531771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30DDF700-2988-A6CD-30C0-387DF485C030}"/>
                </a:ext>
              </a:extLst>
            </p:cNvPr>
            <p:cNvGrpSpPr/>
            <p:nvPr/>
          </p:nvGrpSpPr>
          <p:grpSpPr>
            <a:xfrm>
              <a:off x="2471800" y="2693318"/>
              <a:ext cx="7966839" cy="828400"/>
              <a:chOff x="0" y="-158133"/>
              <a:chExt cx="10622452" cy="1104533"/>
            </a:xfrm>
          </p:grpSpPr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45CF7F83-C7E8-F06C-F513-6FE0205EDBD9}"/>
                  </a:ext>
                </a:extLst>
              </p:cNvPr>
              <p:cNvSpPr/>
              <p:nvPr/>
            </p:nvSpPr>
            <p:spPr>
              <a:xfrm>
                <a:off x="0" y="0"/>
                <a:ext cx="10554400" cy="946400"/>
              </a:xfrm>
              <a:custGeom>
                <a:avLst/>
                <a:gdLst/>
                <a:ahLst/>
                <a:cxnLst/>
                <a:rect l="l" t="t" r="r" b="b"/>
                <a:pathLst>
                  <a:path w="10554400" h="946400">
                    <a:moveTo>
                      <a:pt x="0" y="0"/>
                    </a:moveTo>
                    <a:lnTo>
                      <a:pt x="10554400" y="0"/>
                    </a:lnTo>
                    <a:lnTo>
                      <a:pt x="10554400" y="946400"/>
                    </a:lnTo>
                    <a:lnTo>
                      <a:pt x="0" y="9464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TextBox 5">
                <a:extLst>
                  <a:ext uri="{FF2B5EF4-FFF2-40B4-BE49-F238E27FC236}">
                    <a16:creationId xmlns:a16="http://schemas.microsoft.com/office/drawing/2014/main" id="{D5EE90CE-B4F1-35C8-3607-45BD9204C030}"/>
                  </a:ext>
                </a:extLst>
              </p:cNvPr>
              <p:cNvSpPr txBox="1"/>
              <p:nvPr/>
            </p:nvSpPr>
            <p:spPr>
              <a:xfrm>
                <a:off x="68052" y="-158133"/>
                <a:ext cx="10554400" cy="1013075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079"/>
                  </a:lnSpc>
                </a:pPr>
                <a:r>
                  <a:rPr lang="en-US" sz="3400" b="1" dirty="0">
                    <a:solidFill>
                      <a:srgbClr val="434343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Results and Conclusions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5AF30351-0103-4FC1-2294-77ABABD2F778}"/>
                </a:ext>
              </a:extLst>
            </p:cNvPr>
            <p:cNvSpPr txBox="1"/>
            <p:nvPr/>
          </p:nvSpPr>
          <p:spPr>
            <a:xfrm>
              <a:off x="2563225" y="3396772"/>
              <a:ext cx="7732950" cy="64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Describe here the topic of the section</a:t>
              </a:r>
            </a:p>
          </p:txBody>
        </p:sp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id="{BF29E00A-C1A5-61A7-CBA8-98160AB18DA5}"/>
                </a:ext>
              </a:extLst>
            </p:cNvPr>
            <p:cNvGrpSpPr/>
            <p:nvPr/>
          </p:nvGrpSpPr>
          <p:grpSpPr>
            <a:xfrm>
              <a:off x="1138750" y="2511576"/>
              <a:ext cx="1540200" cy="1081200"/>
              <a:chOff x="0" y="0"/>
              <a:chExt cx="2053600" cy="1441600"/>
            </a:xfrm>
          </p:grpSpPr>
          <p:sp>
            <p:nvSpPr>
              <p:cNvPr id="46" name="Freeform 8">
                <a:extLst>
                  <a:ext uri="{FF2B5EF4-FFF2-40B4-BE49-F238E27FC236}">
                    <a16:creationId xmlns:a16="http://schemas.microsoft.com/office/drawing/2014/main" id="{BF059208-1BE2-9D82-4BC6-83D1BC2A6A80}"/>
                  </a:ext>
                </a:extLst>
              </p:cNvPr>
              <p:cNvSpPr/>
              <p:nvPr/>
            </p:nvSpPr>
            <p:spPr>
              <a:xfrm>
                <a:off x="0" y="0"/>
                <a:ext cx="2053600" cy="1441600"/>
              </a:xfrm>
              <a:custGeom>
                <a:avLst/>
                <a:gdLst/>
                <a:ahLst/>
                <a:cxnLst/>
                <a:rect l="l" t="t" r="r" b="b"/>
                <a:pathLst>
                  <a:path w="2053600" h="1441600">
                    <a:moveTo>
                      <a:pt x="0" y="0"/>
                    </a:moveTo>
                    <a:lnTo>
                      <a:pt x="2053600" y="0"/>
                    </a:lnTo>
                    <a:lnTo>
                      <a:pt x="2053600" y="1441600"/>
                    </a:lnTo>
                    <a:lnTo>
                      <a:pt x="0" y="14416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TextBox 9">
                <a:extLst>
                  <a:ext uri="{FF2B5EF4-FFF2-40B4-BE49-F238E27FC236}">
                    <a16:creationId xmlns:a16="http://schemas.microsoft.com/office/drawing/2014/main" id="{426C4E26-3E3F-E6F8-0375-B96B2BEC2C48}"/>
                  </a:ext>
                </a:extLst>
              </p:cNvPr>
              <p:cNvSpPr txBox="1"/>
              <p:nvPr/>
            </p:nvSpPr>
            <p:spPr>
              <a:xfrm>
                <a:off x="0" y="-95250"/>
                <a:ext cx="2053600" cy="1536850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5759"/>
                  </a:lnSpc>
                </a:pPr>
                <a:r>
                  <a:rPr lang="en-US" sz="4800" b="1" dirty="0">
                    <a:solidFill>
                      <a:srgbClr val="999999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03.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807A953-6425-465D-6378-D9D7628A29C5}"/>
              </a:ext>
            </a:extLst>
          </p:cNvPr>
          <p:cNvGrpSpPr/>
          <p:nvPr/>
        </p:nvGrpSpPr>
        <p:grpSpPr>
          <a:xfrm>
            <a:off x="1138750" y="7114921"/>
            <a:ext cx="9299889" cy="1531771"/>
            <a:chOff x="1138750" y="2511576"/>
            <a:chExt cx="9299889" cy="1531771"/>
          </a:xfrm>
        </p:grpSpPr>
        <p:grpSp>
          <p:nvGrpSpPr>
            <p:cNvPr id="51" name="Group 3">
              <a:extLst>
                <a:ext uri="{FF2B5EF4-FFF2-40B4-BE49-F238E27FC236}">
                  <a16:creationId xmlns:a16="http://schemas.microsoft.com/office/drawing/2014/main" id="{4DD78DDA-D608-D1C2-84E6-58C377BA0B09}"/>
                </a:ext>
              </a:extLst>
            </p:cNvPr>
            <p:cNvGrpSpPr/>
            <p:nvPr/>
          </p:nvGrpSpPr>
          <p:grpSpPr>
            <a:xfrm>
              <a:off x="2471800" y="2693318"/>
              <a:ext cx="7966839" cy="828400"/>
              <a:chOff x="0" y="-158133"/>
              <a:chExt cx="10622452" cy="110453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E640E66-9345-FFBF-54FD-04DFA16C3C5D}"/>
                  </a:ext>
                </a:extLst>
              </p:cNvPr>
              <p:cNvSpPr/>
              <p:nvPr/>
            </p:nvSpPr>
            <p:spPr>
              <a:xfrm>
                <a:off x="0" y="0"/>
                <a:ext cx="10554400" cy="946400"/>
              </a:xfrm>
              <a:custGeom>
                <a:avLst/>
                <a:gdLst/>
                <a:ahLst/>
                <a:cxnLst/>
                <a:rect l="l" t="t" r="r" b="b"/>
                <a:pathLst>
                  <a:path w="10554400" h="946400">
                    <a:moveTo>
                      <a:pt x="0" y="0"/>
                    </a:moveTo>
                    <a:lnTo>
                      <a:pt x="10554400" y="0"/>
                    </a:lnTo>
                    <a:lnTo>
                      <a:pt x="10554400" y="946400"/>
                    </a:lnTo>
                    <a:lnTo>
                      <a:pt x="0" y="9464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Box 5">
                <a:extLst>
                  <a:ext uri="{FF2B5EF4-FFF2-40B4-BE49-F238E27FC236}">
                    <a16:creationId xmlns:a16="http://schemas.microsoft.com/office/drawing/2014/main" id="{2C2AB33F-7361-6D62-B28C-D6A2FCBD2886}"/>
                  </a:ext>
                </a:extLst>
              </p:cNvPr>
              <p:cNvSpPr txBox="1"/>
              <p:nvPr/>
            </p:nvSpPr>
            <p:spPr>
              <a:xfrm>
                <a:off x="68052" y="-158133"/>
                <a:ext cx="10554400" cy="1013075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4079"/>
                  </a:lnSpc>
                </a:pPr>
                <a:r>
                  <a:rPr lang="en-US" sz="3400" b="1" dirty="0">
                    <a:solidFill>
                      <a:srgbClr val="434343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Summary/Key Takeaways </a:t>
                </a:r>
              </a:p>
            </p:txBody>
          </p:sp>
        </p:grpSp>
        <p:sp>
          <p:nvSpPr>
            <p:cNvPr id="52" name="TextBox 6">
              <a:extLst>
                <a:ext uri="{FF2B5EF4-FFF2-40B4-BE49-F238E27FC236}">
                  <a16:creationId xmlns:a16="http://schemas.microsoft.com/office/drawing/2014/main" id="{9A872B4B-D9A7-9BCC-3625-4FF3957094B9}"/>
                </a:ext>
              </a:extLst>
            </p:cNvPr>
            <p:cNvSpPr txBox="1"/>
            <p:nvPr/>
          </p:nvSpPr>
          <p:spPr>
            <a:xfrm>
              <a:off x="2563225" y="3396772"/>
              <a:ext cx="7732950" cy="646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40"/>
                </a:lnSpc>
              </a:pP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Describe here the topic of the section</a:t>
              </a:r>
            </a:p>
          </p:txBody>
        </p:sp>
        <p:grpSp>
          <p:nvGrpSpPr>
            <p:cNvPr id="53" name="Group 7">
              <a:extLst>
                <a:ext uri="{FF2B5EF4-FFF2-40B4-BE49-F238E27FC236}">
                  <a16:creationId xmlns:a16="http://schemas.microsoft.com/office/drawing/2014/main" id="{100501E8-E5E6-DBE3-8F8C-E28C55F966FC}"/>
                </a:ext>
              </a:extLst>
            </p:cNvPr>
            <p:cNvGrpSpPr/>
            <p:nvPr/>
          </p:nvGrpSpPr>
          <p:grpSpPr>
            <a:xfrm>
              <a:off x="1138750" y="2511576"/>
              <a:ext cx="1540200" cy="1081200"/>
              <a:chOff x="0" y="0"/>
              <a:chExt cx="2053600" cy="1441600"/>
            </a:xfrm>
          </p:grpSpPr>
          <p:sp>
            <p:nvSpPr>
              <p:cNvPr id="54" name="Freeform 8">
                <a:extLst>
                  <a:ext uri="{FF2B5EF4-FFF2-40B4-BE49-F238E27FC236}">
                    <a16:creationId xmlns:a16="http://schemas.microsoft.com/office/drawing/2014/main" id="{194A87D9-354A-6107-EA46-F4048A71C253}"/>
                  </a:ext>
                </a:extLst>
              </p:cNvPr>
              <p:cNvSpPr/>
              <p:nvPr/>
            </p:nvSpPr>
            <p:spPr>
              <a:xfrm>
                <a:off x="0" y="0"/>
                <a:ext cx="2053600" cy="1441600"/>
              </a:xfrm>
              <a:custGeom>
                <a:avLst/>
                <a:gdLst/>
                <a:ahLst/>
                <a:cxnLst/>
                <a:rect l="l" t="t" r="r" b="b"/>
                <a:pathLst>
                  <a:path w="2053600" h="1441600">
                    <a:moveTo>
                      <a:pt x="0" y="0"/>
                    </a:moveTo>
                    <a:lnTo>
                      <a:pt x="2053600" y="0"/>
                    </a:lnTo>
                    <a:lnTo>
                      <a:pt x="2053600" y="1441600"/>
                    </a:lnTo>
                    <a:lnTo>
                      <a:pt x="0" y="14416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TextBox 9">
                <a:extLst>
                  <a:ext uri="{FF2B5EF4-FFF2-40B4-BE49-F238E27FC236}">
                    <a16:creationId xmlns:a16="http://schemas.microsoft.com/office/drawing/2014/main" id="{9FBE7DA4-5570-D975-4F2F-16D3D00E1B45}"/>
                  </a:ext>
                </a:extLst>
              </p:cNvPr>
              <p:cNvSpPr txBox="1"/>
              <p:nvPr/>
            </p:nvSpPr>
            <p:spPr>
              <a:xfrm>
                <a:off x="0" y="-95250"/>
                <a:ext cx="2053600" cy="1536850"/>
              </a:xfrm>
              <a:prstGeom prst="rect">
                <a:avLst/>
              </a:prstGeom>
            </p:spPr>
            <p:txBody>
              <a:bodyPr lIns="0" tIns="0" rIns="0" bIns="0" rtlCol="0" anchor="b"/>
              <a:lstStyle/>
              <a:p>
                <a:pPr algn="l">
                  <a:lnSpc>
                    <a:spcPts val="5759"/>
                  </a:lnSpc>
                </a:pPr>
                <a:r>
                  <a:rPr lang="en-US" sz="4800" b="1" dirty="0">
                    <a:solidFill>
                      <a:srgbClr val="999999"/>
                    </a:solidFill>
                    <a:latin typeface="Arial Bold"/>
                    <a:ea typeface="Arial Bold"/>
                    <a:cs typeface="Arial Bold"/>
                    <a:sym typeface="Arial Bold"/>
                  </a:rPr>
                  <a:t>04.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14825" y="867175"/>
            <a:ext cx="16858350" cy="107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5599" b="1">
                <a:solidFill>
                  <a:srgbClr val="000000"/>
                </a:solidFill>
                <a:latin typeface="Arial Bold"/>
                <a:ea typeface="Arial Bold"/>
                <a:cs typeface="Arial Bold"/>
                <a:sym typeface="Arial Bold"/>
              </a:rPr>
              <a:t>Title</a:t>
            </a:r>
          </a:p>
        </p:txBody>
      </p:sp>
      <p:sp>
        <p:nvSpPr>
          <p:cNvPr id="5" name="Freeform 5"/>
          <p:cNvSpPr/>
          <p:nvPr/>
        </p:nvSpPr>
        <p:spPr>
          <a:xfrm>
            <a:off x="16944916" y="9326434"/>
            <a:ext cx="1097400" cy="787200"/>
          </a:xfrm>
          <a:custGeom>
            <a:avLst/>
            <a:gdLst/>
            <a:ahLst/>
            <a:cxnLst/>
            <a:rect l="l" t="t" r="r" b="b"/>
            <a:pathLst>
              <a:path w="1463200" h="1049600">
                <a:moveTo>
                  <a:pt x="0" y="0"/>
                </a:moveTo>
                <a:lnTo>
                  <a:pt x="1463200" y="0"/>
                </a:lnTo>
                <a:lnTo>
                  <a:pt x="1463200" y="1049600"/>
                </a:lnTo>
                <a:lnTo>
                  <a:pt x="0" y="10496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8304-751D-5C92-D6D3-3765BD2A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E3798-599B-956F-273A-0E3B2235E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4E9B1917-F398-CE70-8E76-0AFE0F85062C}"/>
              </a:ext>
            </a:extLst>
          </p:cNvPr>
          <p:cNvSpPr txBox="1"/>
          <p:nvPr/>
        </p:nvSpPr>
        <p:spPr>
          <a:xfrm>
            <a:off x="531000" y="2344906"/>
            <a:ext cx="8090400" cy="308604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321616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3867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881433" y="5730989"/>
            <a:ext cx="14283910" cy="1656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4"/>
              </a:lnSpc>
            </a:pPr>
            <a:r>
              <a:rPr lang="en-US" sz="8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014410" y="1648326"/>
            <a:ext cx="4259180" cy="4090738"/>
            <a:chOff x="0" y="0"/>
            <a:chExt cx="5678907" cy="54543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78932" cy="5454269"/>
            </a:xfrm>
            <a:custGeom>
              <a:avLst/>
              <a:gdLst/>
              <a:ahLst/>
              <a:cxnLst/>
              <a:rect l="l" t="t" r="r" b="b"/>
              <a:pathLst>
                <a:path w="5678932" h="5454269">
                  <a:moveTo>
                    <a:pt x="0" y="2727198"/>
                  </a:moveTo>
                  <a:cubicBezTo>
                    <a:pt x="0" y="1220978"/>
                    <a:pt x="1271270" y="0"/>
                    <a:pt x="2839466" y="0"/>
                  </a:cubicBezTo>
                  <a:cubicBezTo>
                    <a:pt x="4407662" y="0"/>
                    <a:pt x="5678932" y="1220978"/>
                    <a:pt x="5678932" y="2727198"/>
                  </a:cubicBezTo>
                  <a:cubicBezTo>
                    <a:pt x="5678932" y="4233418"/>
                    <a:pt x="4407662" y="5454269"/>
                    <a:pt x="2839466" y="5454269"/>
                  </a:cubicBezTo>
                  <a:cubicBezTo>
                    <a:pt x="1271270" y="5454269"/>
                    <a:pt x="0" y="4233291"/>
                    <a:pt x="0" y="2727198"/>
                  </a:cubicBezTo>
                  <a:close/>
                </a:path>
              </a:pathLst>
            </a:custGeom>
            <a:solidFill>
              <a:srgbClr val="4FA0C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-29187" y="7569621"/>
            <a:ext cx="18105150" cy="679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67"/>
              </a:lnSpc>
            </a:pPr>
            <a:r>
              <a:rPr lang="en-US" sz="3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Contact information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28700" y="585384"/>
            <a:ext cx="5100905" cy="1005792"/>
            <a:chOff x="0" y="0"/>
            <a:chExt cx="6801207" cy="1341056"/>
          </a:xfrm>
        </p:grpSpPr>
        <p:sp>
          <p:nvSpPr>
            <p:cNvPr id="11" name="Freeform 11"/>
            <p:cNvSpPr/>
            <p:nvPr/>
          </p:nvSpPr>
          <p:spPr>
            <a:xfrm>
              <a:off x="1333026" y="0"/>
              <a:ext cx="5468181" cy="1341056"/>
            </a:xfrm>
            <a:custGeom>
              <a:avLst/>
              <a:gdLst/>
              <a:ahLst/>
              <a:cxnLst/>
              <a:rect l="l" t="t" r="r" b="b"/>
              <a:pathLst>
                <a:path w="5468181" h="1341056">
                  <a:moveTo>
                    <a:pt x="0" y="0"/>
                  </a:moveTo>
                  <a:lnTo>
                    <a:pt x="5468181" y="0"/>
                  </a:lnTo>
                  <a:lnTo>
                    <a:pt x="5468181" y="1341056"/>
                  </a:lnTo>
                  <a:lnTo>
                    <a:pt x="0" y="1341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1333026" cy="1341056"/>
              <a:chOff x="0" y="0"/>
              <a:chExt cx="1924766" cy="1936361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924812" cy="1936369"/>
              </a:xfrm>
              <a:custGeom>
                <a:avLst/>
                <a:gdLst/>
                <a:ahLst/>
                <a:cxnLst/>
                <a:rect l="l" t="t" r="r" b="b"/>
                <a:pathLst>
                  <a:path w="1924812" h="1936369">
                    <a:moveTo>
                      <a:pt x="0" y="0"/>
                    </a:moveTo>
                    <a:lnTo>
                      <a:pt x="1924812" y="0"/>
                    </a:lnTo>
                    <a:lnTo>
                      <a:pt x="1924812" y="1936369"/>
                    </a:lnTo>
                    <a:lnTo>
                      <a:pt x="0" y="1936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/>
                <a:stretch>
                  <a:fillRect t="-99" r="2" b="-99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" name="Freeform 14"/>
          <p:cNvSpPr/>
          <p:nvPr/>
        </p:nvSpPr>
        <p:spPr>
          <a:xfrm>
            <a:off x="7778937" y="1591176"/>
            <a:ext cx="2730126" cy="3978325"/>
          </a:xfrm>
          <a:custGeom>
            <a:avLst/>
            <a:gdLst/>
            <a:ahLst/>
            <a:cxnLst/>
            <a:rect l="l" t="t" r="r" b="b"/>
            <a:pathLst>
              <a:path w="2730126" h="3978325">
                <a:moveTo>
                  <a:pt x="0" y="0"/>
                </a:moveTo>
                <a:lnTo>
                  <a:pt x="2730126" y="0"/>
                </a:lnTo>
                <a:lnTo>
                  <a:pt x="2730126" y="3978325"/>
                </a:lnTo>
                <a:lnTo>
                  <a:pt x="0" y="397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130F042-280F-A42A-9780-A97CB1A7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66</Words>
  <Application>Microsoft Office PowerPoint</Application>
  <PresentationFormat>Custom</PresentationFormat>
  <Paragraphs>27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Calibri</vt:lpstr>
      <vt:lpstr>Arial</vt:lpstr>
      <vt:lpstr>Aptos Display</vt:lpstr>
      <vt:lpstr>Arial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IAHS_Presentation_template.pptx</dc:title>
  <dc:creator>HP</dc:creator>
  <cp:lastModifiedBy>GEETHIKA MOORTHY</cp:lastModifiedBy>
  <cp:revision>5</cp:revision>
  <dcterms:created xsi:type="dcterms:W3CDTF">2006-08-16T00:00:00Z</dcterms:created>
  <dcterms:modified xsi:type="dcterms:W3CDTF">2025-09-03T05:22:30Z</dcterms:modified>
  <dc:identifier>DAGxDfEcv1s</dc:identifier>
</cp:coreProperties>
</file>